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5" r:id="rId3"/>
    <p:sldId id="290" r:id="rId4"/>
    <p:sldId id="286" r:id="rId5"/>
    <p:sldId id="284" r:id="rId6"/>
    <p:sldId id="283" r:id="rId7"/>
    <p:sldId id="280" r:id="rId8"/>
    <p:sldId id="288" r:id="rId9"/>
    <p:sldId id="282" r:id="rId10"/>
    <p:sldId id="281" r:id="rId11"/>
    <p:sldId id="259" r:id="rId12"/>
    <p:sldId id="275" r:id="rId13"/>
    <p:sldId id="276" r:id="rId14"/>
    <p:sldId id="279" r:id="rId15"/>
    <p:sldId id="287" r:id="rId16"/>
    <p:sldId id="289" r:id="rId17"/>
    <p:sldId id="267" r:id="rId18"/>
    <p:sldId id="273" r:id="rId19"/>
    <p:sldId id="272" r:id="rId20"/>
    <p:sldId id="260" r:id="rId21"/>
    <p:sldId id="257" r:id="rId22"/>
    <p:sldId id="271" r:id="rId23"/>
    <p:sldId id="258" r:id="rId24"/>
    <p:sldId id="268" r:id="rId25"/>
    <p:sldId id="274" r:id="rId26"/>
    <p:sldId id="261" r:id="rId27"/>
    <p:sldId id="264" r:id="rId28"/>
    <p:sldId id="269" r:id="rId29"/>
    <p:sldId id="270" r:id="rId30"/>
    <p:sldId id="262" r:id="rId31"/>
    <p:sldId id="266" r:id="rId32"/>
    <p:sldId id="263" r:id="rId33"/>
    <p:sldId id="265" r:id="rId34"/>
    <p:sldId id="277" r:id="rId35"/>
    <p:sldId id="27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4640"/>
  </p:normalViewPr>
  <p:slideViewPr>
    <p:cSldViewPr>
      <p:cViewPr>
        <p:scale>
          <a:sx n="120" d="100"/>
          <a:sy n="120" d="100"/>
        </p:scale>
        <p:origin x="293" y="-78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22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02-06-2020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29.tiff"/><Relationship Id="rId5" Type="http://schemas.openxmlformats.org/officeDocument/2006/relationships/image" Target="../media/image25.jpeg"/><Relationship Id="rId10" Type="http://schemas.microsoft.com/office/2007/relationships/hdphoto" Target="../media/hdphoto5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microsoft.com/office/2007/relationships/hdphoto" Target="../media/hdphoto4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29.tiff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jpeg"/><Relationship Id="rId7" Type="http://schemas.openxmlformats.org/officeDocument/2006/relationships/image" Target="../media/image4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25.jpeg"/><Relationship Id="rId10" Type="http://schemas.openxmlformats.org/officeDocument/2006/relationships/image" Target="../media/image50.jpeg"/><Relationship Id="rId4" Type="http://schemas.openxmlformats.org/officeDocument/2006/relationships/image" Target="../media/image24.png"/><Relationship Id="rId9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=""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=""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=""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=""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=""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=""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=""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Harshul Gupta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99.83 Percentile</a:t>
            </a:r>
            <a:endParaRPr lang="en-IN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Aayush Mohanty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Nishchay Mago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 smtClean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Arial Black" panose="020B0A04020102020204" pitchFamily="34" charset="0"/>
              </a:rPr>
              <a:t>Harshul Gupta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5576" y="4581128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Chem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99.35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99.63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Aayush Mohanty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Nishchay Mago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Bhavya Gupta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Aadhar Jain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902124" y="2204864"/>
            <a:ext cx="4902124" cy="2520280"/>
            <a:chOff x="1902124" y="2204864"/>
            <a:chExt cx="4902124" cy="25202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16" b="5546"/>
            <a:stretch/>
          </p:blipFill>
          <p:spPr>
            <a:xfrm flipH="1">
              <a:off x="1902124" y="2204864"/>
              <a:ext cx="4882552" cy="252028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56595" t="16402" r="24503" b="72941"/>
            <a:stretch/>
          </p:blipFill>
          <p:spPr>
            <a:xfrm>
              <a:off x="4722962" y="2204864"/>
              <a:ext cx="2078967" cy="252028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7449" y="2358755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6022" y="2427767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1085" y="26560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8384" y="3156699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8338" y="29283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222" y="3263599"/>
              <a:ext cx="593501" cy="7182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8693" y="3206958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3093" y="3645024"/>
              <a:ext cx="866939" cy="79208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3419872" y="2636912"/>
              <a:ext cx="3251699" cy="169277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COMPLETE</a:t>
              </a:r>
              <a:br>
                <a:rPr lang="en-US" sz="3600" b="1" cap="none" spc="0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</a:br>
              <a:r>
                <a:rPr lang="en-US" sz="3200" b="1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</a:t>
              </a:r>
              <a:r>
                <a:rPr lang="en-US" sz="3200" b="1" cap="none" spc="0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lass – 12</a:t>
              </a:r>
              <a:r>
                <a:rPr lang="en-US" sz="3200" b="1" cap="none" spc="0" baseline="30000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th</a:t>
              </a:r>
              <a:r>
                <a:rPr lang="en-US" sz="3200" b="1" cap="none" spc="0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</a:t>
              </a:r>
              <a:endParaRPr lang="en-US" sz="36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3600" b="1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PHYSICS</a:t>
              </a:r>
              <a:endParaRPr lang="en-US" sz="36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19872" y="2276872"/>
              <a:ext cx="325169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IIT-</a:t>
              </a:r>
              <a:r>
                <a:rPr lang="en-US" sz="1050" b="1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b="1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JEE &amp; NEET</a:t>
              </a:r>
              <a:endPara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74827" y="4494312"/>
              <a:ext cx="15294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 smtClean="0"/>
                <a:t>*</a:t>
              </a:r>
              <a:r>
                <a:rPr lang="en-IN" sz="900" dirty="0" smtClean="0"/>
                <a:t>Available on Laptop &amp; App</a:t>
              </a:r>
              <a:endParaRPr lang="en-IN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35696" y="2204864"/>
            <a:ext cx="4968552" cy="2592288"/>
            <a:chOff x="1835696" y="2204864"/>
            <a:chExt cx="4968552" cy="25922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7864" y="3867928"/>
              <a:ext cx="827378" cy="8431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3881" r="24324" b="-1942"/>
            <a:stretch/>
          </p:blipFill>
          <p:spPr>
            <a:xfrm>
              <a:off x="1835696" y="2204864"/>
              <a:ext cx="3960440" cy="259228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l="56595" t="16402" r="24503" b="72941"/>
            <a:stretch/>
          </p:blipFill>
          <p:spPr>
            <a:xfrm>
              <a:off x="4722962" y="2204864"/>
              <a:ext cx="2078967" cy="25202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1085" y="26560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8384" y="3156699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8338" y="29283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222" y="3263599"/>
              <a:ext cx="593501" cy="7182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8693" y="3206958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3093" y="3645024"/>
              <a:ext cx="866939" cy="79208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3419872" y="2636912"/>
              <a:ext cx="3251699" cy="169277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COMPLETE</a:t>
              </a:r>
              <a:br>
                <a:rPr lang="en-US" sz="3600" b="1" cap="none" spc="0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</a:br>
              <a:r>
                <a:rPr lang="en-US" sz="3200" b="1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</a:t>
              </a:r>
              <a:r>
                <a:rPr lang="en-US" sz="3200" b="1" cap="none" spc="0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lass – 11</a:t>
              </a:r>
              <a:r>
                <a:rPr lang="en-US" sz="3200" b="1" cap="none" spc="0" baseline="30000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th</a:t>
              </a:r>
              <a:r>
                <a:rPr lang="en-US" sz="3200" b="1" cap="none" spc="0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</a:t>
              </a:r>
              <a:endParaRPr lang="en-US" sz="3600" b="1" cap="none" spc="0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3600" b="1" dirty="0" smtClean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PHYSICS</a:t>
              </a:r>
              <a:endParaRPr lang="en-US" sz="36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19872" y="2276872"/>
              <a:ext cx="325169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IIT-</a:t>
              </a:r>
              <a:r>
                <a:rPr lang="en-US" sz="1050" b="1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b="1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JEE &amp; NEET</a:t>
              </a:r>
              <a:endPara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74827" y="4494312"/>
              <a:ext cx="15294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 smtClean="0"/>
                <a:t>*</a:t>
              </a:r>
              <a:r>
                <a:rPr lang="en-IN" sz="900" dirty="0" smtClean="0"/>
                <a:t>Available on Laptop &amp; App</a:t>
              </a:r>
              <a:endParaRPr lang="en-IN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855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  <a:endParaRPr lang="en-IN" sz="5400" spc="-3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  <a:endParaRPr lang="en-IN" sz="320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  <a:endParaRPr lang="en-IN" sz="275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  <a:endParaRPr lang="en-IN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651</Words>
  <Application>Microsoft Office PowerPoint</Application>
  <PresentationFormat>On-screen Show (4:3)</PresentationFormat>
  <Paragraphs>233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140</cp:revision>
  <dcterms:created xsi:type="dcterms:W3CDTF">2019-03-04T04:17:37Z</dcterms:created>
  <dcterms:modified xsi:type="dcterms:W3CDTF">2020-06-02T14:31:35Z</dcterms:modified>
</cp:coreProperties>
</file>